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8288000" cy="10287000"/>
  <p:notesSz cx="6858000" cy="9144000"/>
  <p:embeddedFontLs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Noto Sans" panose="020B0502040504020204" pitchFamily="34" charset="0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6" d="100"/>
          <a:sy n="56" d="100"/>
        </p:scale>
        <p:origin x="61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9/7/2022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9/7/2022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sv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sv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2927" r="3848" b="6776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697522" y="315228"/>
            <a:ext cx="3401574" cy="613860"/>
            <a:chOff x="0" y="0"/>
            <a:chExt cx="1913890" cy="34538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913890" cy="345388"/>
            </a:xfrm>
            <a:custGeom>
              <a:avLst/>
              <a:gdLst/>
              <a:ahLst/>
              <a:cxnLst/>
              <a:rect l="l" t="t" r="r" b="b"/>
              <a:pathLst>
                <a:path w="1913890" h="345388">
                  <a:moveTo>
                    <a:pt x="1789430" y="59690"/>
                  </a:moveTo>
                  <a:cubicBezTo>
                    <a:pt x="1824990" y="59690"/>
                    <a:pt x="1854200" y="88900"/>
                    <a:pt x="1854200" y="124460"/>
                  </a:cubicBezTo>
                  <a:lnTo>
                    <a:pt x="1854200" y="220928"/>
                  </a:lnTo>
                  <a:cubicBezTo>
                    <a:pt x="1854200" y="256488"/>
                    <a:pt x="1824990" y="285698"/>
                    <a:pt x="1789430" y="285698"/>
                  </a:cubicBezTo>
                  <a:lnTo>
                    <a:pt x="124460" y="285698"/>
                  </a:lnTo>
                  <a:cubicBezTo>
                    <a:pt x="88900" y="285698"/>
                    <a:pt x="59690" y="256488"/>
                    <a:pt x="59690" y="220928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789430" y="59690"/>
                  </a:lnTo>
                  <a:moveTo>
                    <a:pt x="1789430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220928"/>
                  </a:lnTo>
                  <a:cubicBezTo>
                    <a:pt x="0" y="289508"/>
                    <a:pt x="55880" y="345388"/>
                    <a:pt x="124460" y="345388"/>
                  </a:cubicBezTo>
                  <a:lnTo>
                    <a:pt x="1789430" y="345388"/>
                  </a:lnTo>
                  <a:cubicBezTo>
                    <a:pt x="1858010" y="345388"/>
                    <a:pt x="1913890" y="289508"/>
                    <a:pt x="1913890" y="220928"/>
                  </a:cubicBezTo>
                  <a:lnTo>
                    <a:pt x="1913890" y="124460"/>
                  </a:lnTo>
                  <a:cubicBezTo>
                    <a:pt x="1913890" y="55880"/>
                    <a:pt x="1858010" y="0"/>
                    <a:pt x="1789430" y="0"/>
                  </a:cubicBezTo>
                  <a:close/>
                </a:path>
              </a:pathLst>
            </a:custGeom>
            <a:solidFill>
              <a:srgbClr val="E74C3C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13162719" y="1339145"/>
            <a:ext cx="3606313" cy="650808"/>
            <a:chOff x="0" y="0"/>
            <a:chExt cx="1913890" cy="34538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913890" cy="345388"/>
            </a:xfrm>
            <a:custGeom>
              <a:avLst/>
              <a:gdLst/>
              <a:ahLst/>
              <a:cxnLst/>
              <a:rect l="l" t="t" r="r" b="b"/>
              <a:pathLst>
                <a:path w="1913890" h="345388">
                  <a:moveTo>
                    <a:pt x="1789430" y="59690"/>
                  </a:moveTo>
                  <a:cubicBezTo>
                    <a:pt x="1824990" y="59690"/>
                    <a:pt x="1854200" y="88900"/>
                    <a:pt x="1854200" y="124460"/>
                  </a:cubicBezTo>
                  <a:lnTo>
                    <a:pt x="1854200" y="220928"/>
                  </a:lnTo>
                  <a:cubicBezTo>
                    <a:pt x="1854200" y="256488"/>
                    <a:pt x="1824990" y="285698"/>
                    <a:pt x="1789430" y="285698"/>
                  </a:cubicBezTo>
                  <a:lnTo>
                    <a:pt x="124460" y="285698"/>
                  </a:lnTo>
                  <a:cubicBezTo>
                    <a:pt x="88900" y="285698"/>
                    <a:pt x="59690" y="256488"/>
                    <a:pt x="59690" y="220928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789430" y="59690"/>
                  </a:lnTo>
                  <a:moveTo>
                    <a:pt x="1789430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220928"/>
                  </a:lnTo>
                  <a:cubicBezTo>
                    <a:pt x="0" y="289508"/>
                    <a:pt x="55880" y="345388"/>
                    <a:pt x="124460" y="345388"/>
                  </a:cubicBezTo>
                  <a:lnTo>
                    <a:pt x="1789430" y="345388"/>
                  </a:lnTo>
                  <a:cubicBezTo>
                    <a:pt x="1858010" y="345388"/>
                    <a:pt x="1913890" y="289508"/>
                    <a:pt x="1913890" y="220928"/>
                  </a:cubicBezTo>
                  <a:lnTo>
                    <a:pt x="1913890" y="124460"/>
                  </a:lnTo>
                  <a:cubicBezTo>
                    <a:pt x="1913890" y="55880"/>
                    <a:pt x="1858010" y="0"/>
                    <a:pt x="1789430" y="0"/>
                  </a:cubicBezTo>
                  <a:close/>
                </a:path>
              </a:pathLst>
            </a:custGeom>
            <a:solidFill>
              <a:srgbClr val="E74C3C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9899044" y="7366041"/>
            <a:ext cx="1491451" cy="604512"/>
            <a:chOff x="0" y="0"/>
            <a:chExt cx="1559901" cy="63225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559901" cy="632256"/>
            </a:xfrm>
            <a:custGeom>
              <a:avLst/>
              <a:gdLst/>
              <a:ahLst/>
              <a:cxnLst/>
              <a:rect l="l" t="t" r="r" b="b"/>
              <a:pathLst>
                <a:path w="1559901" h="632256">
                  <a:moveTo>
                    <a:pt x="1435441" y="59690"/>
                  </a:moveTo>
                  <a:cubicBezTo>
                    <a:pt x="1471001" y="59690"/>
                    <a:pt x="1500211" y="88900"/>
                    <a:pt x="1500211" y="124460"/>
                  </a:cubicBezTo>
                  <a:lnTo>
                    <a:pt x="1500211" y="507796"/>
                  </a:lnTo>
                  <a:cubicBezTo>
                    <a:pt x="1500211" y="543356"/>
                    <a:pt x="1471001" y="572566"/>
                    <a:pt x="1435441" y="572566"/>
                  </a:cubicBezTo>
                  <a:lnTo>
                    <a:pt x="124460" y="572566"/>
                  </a:lnTo>
                  <a:cubicBezTo>
                    <a:pt x="88900" y="572566"/>
                    <a:pt x="59690" y="543356"/>
                    <a:pt x="59690" y="507796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435441" y="59690"/>
                  </a:lnTo>
                  <a:moveTo>
                    <a:pt x="1435441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507796"/>
                  </a:lnTo>
                  <a:cubicBezTo>
                    <a:pt x="0" y="576376"/>
                    <a:pt x="55880" y="632256"/>
                    <a:pt x="124460" y="632256"/>
                  </a:cubicBezTo>
                  <a:lnTo>
                    <a:pt x="1435442" y="632256"/>
                  </a:lnTo>
                  <a:cubicBezTo>
                    <a:pt x="1504022" y="632256"/>
                    <a:pt x="1559901" y="576376"/>
                    <a:pt x="1559901" y="507796"/>
                  </a:cubicBezTo>
                  <a:lnTo>
                    <a:pt x="1559901" y="124460"/>
                  </a:lnTo>
                  <a:cubicBezTo>
                    <a:pt x="1559901" y="55880"/>
                    <a:pt x="1504021" y="0"/>
                    <a:pt x="1435441" y="0"/>
                  </a:cubicBezTo>
                  <a:close/>
                </a:path>
              </a:pathLst>
            </a:custGeom>
            <a:solidFill>
              <a:srgbClr val="E74C3C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4295158" y="8736284"/>
            <a:ext cx="9697684" cy="1044031"/>
            <a:chOff x="0" y="0"/>
            <a:chExt cx="2554122" cy="274971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554122" cy="274971"/>
            </a:xfrm>
            <a:custGeom>
              <a:avLst/>
              <a:gdLst/>
              <a:ahLst/>
              <a:cxnLst/>
              <a:rect l="l" t="t" r="r" b="b"/>
              <a:pathLst>
                <a:path w="2554122" h="274971">
                  <a:moveTo>
                    <a:pt x="0" y="0"/>
                  </a:moveTo>
                  <a:lnTo>
                    <a:pt x="2554122" y="0"/>
                  </a:lnTo>
                  <a:lnTo>
                    <a:pt x="2554122" y="274971"/>
                  </a:lnTo>
                  <a:lnTo>
                    <a:pt x="0" y="274971"/>
                  </a:lnTo>
                  <a:close/>
                </a:path>
              </a:pathLst>
            </a:custGeom>
            <a:solidFill>
              <a:srgbClr val="849BFF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0"/>
              <a:ext cx="2554122" cy="2749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r>
                <a:rPr lang="en-US" sz="2599" dirty="0">
                  <a:solidFill>
                    <a:srgbClr val="FFFFFF"/>
                  </a:solidFill>
                  <a:latin typeface="Noto Sans"/>
                </a:rPr>
                <a:t>DOWNLOAD FILE INSTALL ANDROID STUDIO TỪ TRANG CHỦ</a:t>
              </a:r>
            </a:p>
            <a:p>
              <a:pPr algn="ctr">
                <a:lnSpc>
                  <a:spcPts val="3639"/>
                </a:lnSpc>
                <a:spcBef>
                  <a:spcPct val="0"/>
                </a:spcBef>
              </a:pPr>
              <a:r>
                <a:rPr lang="en-US" sz="2599" dirty="0">
                  <a:solidFill>
                    <a:srgbClr val="FFFFFF"/>
                  </a:solidFill>
                  <a:latin typeface="Noto Sans"/>
                </a:rPr>
                <a:t>developer.android.com/studio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11071" t="5325" r="11071" b="16816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4519603" y="4797136"/>
            <a:ext cx="6785764" cy="3392882"/>
            <a:chOff x="0" y="0"/>
            <a:chExt cx="1913890" cy="95694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913890" cy="956945"/>
            </a:xfrm>
            <a:custGeom>
              <a:avLst/>
              <a:gdLst/>
              <a:ahLst/>
              <a:cxnLst/>
              <a:rect l="l" t="t" r="r" b="b"/>
              <a:pathLst>
                <a:path w="1913890" h="956945">
                  <a:moveTo>
                    <a:pt x="1789430" y="59690"/>
                  </a:moveTo>
                  <a:cubicBezTo>
                    <a:pt x="1824990" y="59690"/>
                    <a:pt x="1854200" y="88900"/>
                    <a:pt x="1854200" y="124460"/>
                  </a:cubicBezTo>
                  <a:lnTo>
                    <a:pt x="1854200" y="832485"/>
                  </a:lnTo>
                  <a:cubicBezTo>
                    <a:pt x="1854200" y="868045"/>
                    <a:pt x="1824990" y="897255"/>
                    <a:pt x="1789430" y="897255"/>
                  </a:cubicBezTo>
                  <a:lnTo>
                    <a:pt x="124460" y="897255"/>
                  </a:lnTo>
                  <a:cubicBezTo>
                    <a:pt x="88900" y="897255"/>
                    <a:pt x="59690" y="868045"/>
                    <a:pt x="59690" y="832485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789430" y="59690"/>
                  </a:lnTo>
                  <a:moveTo>
                    <a:pt x="1789430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832485"/>
                  </a:lnTo>
                  <a:cubicBezTo>
                    <a:pt x="0" y="901065"/>
                    <a:pt x="55880" y="956945"/>
                    <a:pt x="124460" y="956945"/>
                  </a:cubicBezTo>
                  <a:lnTo>
                    <a:pt x="1789430" y="956945"/>
                  </a:lnTo>
                  <a:cubicBezTo>
                    <a:pt x="1858010" y="956945"/>
                    <a:pt x="1913890" y="901065"/>
                    <a:pt x="1913890" y="832485"/>
                  </a:cubicBezTo>
                  <a:lnTo>
                    <a:pt x="1913890" y="124460"/>
                  </a:lnTo>
                  <a:cubicBezTo>
                    <a:pt x="1913890" y="55880"/>
                    <a:pt x="1858010" y="0"/>
                    <a:pt x="1789430" y="0"/>
                  </a:cubicBezTo>
                  <a:close/>
                </a:path>
              </a:pathLst>
            </a:custGeom>
            <a:solidFill>
              <a:srgbClr val="E74C3C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2732036" y="8024159"/>
            <a:ext cx="12823928" cy="1501231"/>
            <a:chOff x="0" y="0"/>
            <a:chExt cx="3377495" cy="39538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377495" cy="395386"/>
            </a:xfrm>
            <a:custGeom>
              <a:avLst/>
              <a:gdLst/>
              <a:ahLst/>
              <a:cxnLst/>
              <a:rect l="l" t="t" r="r" b="b"/>
              <a:pathLst>
                <a:path w="3377495" h="395386">
                  <a:moveTo>
                    <a:pt x="0" y="0"/>
                  </a:moveTo>
                  <a:lnTo>
                    <a:pt x="3377495" y="0"/>
                  </a:lnTo>
                  <a:lnTo>
                    <a:pt x="3377495" y="395386"/>
                  </a:lnTo>
                  <a:lnTo>
                    <a:pt x="0" y="395386"/>
                  </a:lnTo>
                  <a:close/>
                </a:path>
              </a:pathLst>
            </a:custGeom>
            <a:solidFill>
              <a:srgbClr val="849B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0"/>
              <a:ext cx="3377495" cy="3953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r>
                <a:rPr lang="en-US" sz="2599" dirty="0">
                  <a:solidFill>
                    <a:srgbClr val="FFFFFF"/>
                  </a:solidFill>
                  <a:latin typeface="Noto Sans"/>
                </a:rPr>
                <a:t>ĐẶT TÊN DỰ ÁN / CHỌN NƠI LƯU TRỮ / NGÔN NGỮ LẬP TRÌNH SỬ DỤNG VÀ CHỌN MINIMUM SDK</a:t>
              </a:r>
            </a:p>
            <a:p>
              <a:pPr algn="ctr">
                <a:lnSpc>
                  <a:spcPts val="3639"/>
                </a:lnSpc>
                <a:spcBef>
                  <a:spcPct val="0"/>
                </a:spcBef>
              </a:pPr>
              <a:r>
                <a:rPr lang="en-US" sz="2599" dirty="0">
                  <a:solidFill>
                    <a:srgbClr val="FFFFFF"/>
                  </a:solidFill>
                  <a:latin typeface="Noto Sans"/>
                </a:rPr>
                <a:t>MINIMUM SDK NÊN TỪ 9 TRỞ LÊN VÀ TỐT HƠN LÀ &gt; 20</a:t>
              </a: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2335" r="2335" b="4670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1872347" y="1641958"/>
            <a:ext cx="1523242" cy="689833"/>
            <a:chOff x="0" y="0"/>
            <a:chExt cx="762661" cy="34538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762661" cy="345388"/>
            </a:xfrm>
            <a:custGeom>
              <a:avLst/>
              <a:gdLst/>
              <a:ahLst/>
              <a:cxnLst/>
              <a:rect l="l" t="t" r="r" b="b"/>
              <a:pathLst>
                <a:path w="762661" h="345388">
                  <a:moveTo>
                    <a:pt x="638201" y="59690"/>
                  </a:moveTo>
                  <a:cubicBezTo>
                    <a:pt x="673761" y="59690"/>
                    <a:pt x="702971" y="88900"/>
                    <a:pt x="702971" y="124460"/>
                  </a:cubicBezTo>
                  <a:lnTo>
                    <a:pt x="702971" y="220928"/>
                  </a:lnTo>
                  <a:cubicBezTo>
                    <a:pt x="702971" y="256488"/>
                    <a:pt x="673761" y="285698"/>
                    <a:pt x="638201" y="285698"/>
                  </a:cubicBezTo>
                  <a:lnTo>
                    <a:pt x="124460" y="285698"/>
                  </a:lnTo>
                  <a:cubicBezTo>
                    <a:pt x="88900" y="285698"/>
                    <a:pt x="59690" y="256488"/>
                    <a:pt x="59690" y="220928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638201" y="59690"/>
                  </a:lnTo>
                  <a:moveTo>
                    <a:pt x="638201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220928"/>
                  </a:lnTo>
                  <a:cubicBezTo>
                    <a:pt x="0" y="289508"/>
                    <a:pt x="55880" y="345388"/>
                    <a:pt x="124460" y="345388"/>
                  </a:cubicBezTo>
                  <a:lnTo>
                    <a:pt x="638201" y="345388"/>
                  </a:lnTo>
                  <a:cubicBezTo>
                    <a:pt x="706781" y="345388"/>
                    <a:pt x="762661" y="289508"/>
                    <a:pt x="762661" y="220928"/>
                  </a:cubicBezTo>
                  <a:lnTo>
                    <a:pt x="762661" y="124460"/>
                  </a:lnTo>
                  <a:cubicBezTo>
                    <a:pt x="762661" y="55880"/>
                    <a:pt x="706781" y="0"/>
                    <a:pt x="638201" y="0"/>
                  </a:cubicBezTo>
                  <a:close/>
                </a:path>
              </a:pathLst>
            </a:custGeom>
            <a:solidFill>
              <a:srgbClr val="E74C3C"/>
            </a:solidFill>
          </p:spPr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-3581976">
            <a:off x="14583664" y="1283797"/>
            <a:ext cx="1701205" cy="608181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5180068" y="2198441"/>
            <a:ext cx="508397" cy="11938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r>
              <a:rPr lang="en-US" sz="6999">
                <a:solidFill>
                  <a:srgbClr val="E74C3C"/>
                </a:solidFill>
                <a:latin typeface="Noto Sans"/>
              </a:rPr>
              <a:t>1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379770" y="2215625"/>
            <a:ext cx="508397" cy="11938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r>
              <a:rPr lang="en-US" sz="6999">
                <a:solidFill>
                  <a:srgbClr val="E74C3C"/>
                </a:solidFill>
                <a:latin typeface="Noto Sans"/>
              </a:rPr>
              <a:t>2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475202" y="8507684"/>
            <a:ext cx="15337597" cy="1501231"/>
            <a:chOff x="0" y="0"/>
            <a:chExt cx="4039532" cy="39538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039532" cy="395386"/>
            </a:xfrm>
            <a:custGeom>
              <a:avLst/>
              <a:gdLst/>
              <a:ahLst/>
              <a:cxnLst/>
              <a:rect l="l" t="t" r="r" b="b"/>
              <a:pathLst>
                <a:path w="4039532" h="395386">
                  <a:moveTo>
                    <a:pt x="0" y="0"/>
                  </a:moveTo>
                  <a:lnTo>
                    <a:pt x="4039532" y="0"/>
                  </a:lnTo>
                  <a:lnTo>
                    <a:pt x="4039532" y="395386"/>
                  </a:lnTo>
                  <a:lnTo>
                    <a:pt x="0" y="395386"/>
                  </a:lnTo>
                  <a:close/>
                </a:path>
              </a:pathLst>
            </a:custGeom>
            <a:solidFill>
              <a:srgbClr val="849BFF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0"/>
              <a:ext cx="4039532" cy="3953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561336" lvl="1" indent="-280668" algn="ctr">
                <a:lnSpc>
                  <a:spcPts val="3639"/>
                </a:lnSpc>
                <a:buFont typeface="Arial"/>
                <a:buChar char="•"/>
              </a:pPr>
              <a:r>
                <a:rPr lang="en-US" sz="2599" dirty="0">
                  <a:solidFill>
                    <a:srgbClr val="FFFFFF"/>
                  </a:solidFill>
                  <a:latin typeface="Noto Sans"/>
                </a:rPr>
                <a:t>CLICK VÀO BIỂU TƯỢNG SỐ 1 ĐỂ MỞ DEVICE MANAGER</a:t>
              </a:r>
            </a:p>
            <a:p>
              <a:pPr marL="561336" lvl="1" indent="-280668" algn="ctr">
                <a:lnSpc>
                  <a:spcPts val="3639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599" dirty="0">
                  <a:solidFill>
                    <a:srgbClr val="FFFFFF"/>
                  </a:solidFill>
                  <a:latin typeface="Noto Sans"/>
                </a:rPr>
                <a:t>BẠN CÓ THỂ SỬ DỤNG PHYSICAL VÀ KẾT NỐI SMARTPHONE ANDROID QUA USB. TUY NHIÊN MÌNH KHÔNG CÓ NÊN SỬ DỤNG MÁY ẢO</a:t>
              </a: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1717" r="1717" b="343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3967747" y="8919276"/>
            <a:ext cx="10352505" cy="678047"/>
            <a:chOff x="0" y="0"/>
            <a:chExt cx="2726586" cy="17858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726586" cy="178580"/>
            </a:xfrm>
            <a:custGeom>
              <a:avLst/>
              <a:gdLst/>
              <a:ahLst/>
              <a:cxnLst/>
              <a:rect l="l" t="t" r="r" b="b"/>
              <a:pathLst>
                <a:path w="2726586" h="178580">
                  <a:moveTo>
                    <a:pt x="0" y="0"/>
                  </a:moveTo>
                  <a:lnTo>
                    <a:pt x="2726586" y="0"/>
                  </a:lnTo>
                  <a:lnTo>
                    <a:pt x="2726586" y="178580"/>
                  </a:lnTo>
                  <a:lnTo>
                    <a:pt x="0" y="178580"/>
                  </a:lnTo>
                  <a:close/>
                </a:path>
              </a:pathLst>
            </a:custGeom>
            <a:solidFill>
              <a:srgbClr val="849B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2726586" cy="1785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  <a:spcBef>
                  <a:spcPct val="0"/>
                </a:spcBef>
              </a:pPr>
              <a:r>
                <a:rPr lang="en-US" sz="2599" dirty="0">
                  <a:solidFill>
                    <a:srgbClr val="FFFFFF"/>
                  </a:solidFill>
                  <a:latin typeface="Noto Sans"/>
                </a:rPr>
                <a:t>CHỌN THIẾT BỊ BẠN MUỐN GIẢ LẬP</a:t>
              </a: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2691" t="2691" r="2691" b="269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3134148" y="2982133"/>
            <a:ext cx="6949325" cy="2061749"/>
            <a:chOff x="0" y="0"/>
            <a:chExt cx="4343142" cy="128853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343142" cy="1288538"/>
            </a:xfrm>
            <a:custGeom>
              <a:avLst/>
              <a:gdLst/>
              <a:ahLst/>
              <a:cxnLst/>
              <a:rect l="l" t="t" r="r" b="b"/>
              <a:pathLst>
                <a:path w="4343142" h="1288538">
                  <a:moveTo>
                    <a:pt x="4218682" y="59690"/>
                  </a:moveTo>
                  <a:cubicBezTo>
                    <a:pt x="4254242" y="59690"/>
                    <a:pt x="4283452" y="88900"/>
                    <a:pt x="4283452" y="124460"/>
                  </a:cubicBezTo>
                  <a:lnTo>
                    <a:pt x="4283452" y="1164078"/>
                  </a:lnTo>
                  <a:cubicBezTo>
                    <a:pt x="4283452" y="1199638"/>
                    <a:pt x="4254242" y="1228848"/>
                    <a:pt x="4218682" y="1228848"/>
                  </a:cubicBezTo>
                  <a:lnTo>
                    <a:pt x="124460" y="1228848"/>
                  </a:lnTo>
                  <a:cubicBezTo>
                    <a:pt x="88900" y="1228848"/>
                    <a:pt x="59690" y="1199638"/>
                    <a:pt x="59690" y="1164078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4218682" y="59690"/>
                  </a:lnTo>
                  <a:moveTo>
                    <a:pt x="4218682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164078"/>
                  </a:lnTo>
                  <a:cubicBezTo>
                    <a:pt x="0" y="1232658"/>
                    <a:pt x="55880" y="1288538"/>
                    <a:pt x="124460" y="1288538"/>
                  </a:cubicBezTo>
                  <a:lnTo>
                    <a:pt x="4218682" y="1288538"/>
                  </a:lnTo>
                  <a:cubicBezTo>
                    <a:pt x="4287262" y="1288538"/>
                    <a:pt x="4343142" y="1232658"/>
                    <a:pt x="4343142" y="1164078"/>
                  </a:cubicBezTo>
                  <a:lnTo>
                    <a:pt x="4343142" y="124460"/>
                  </a:lnTo>
                  <a:cubicBezTo>
                    <a:pt x="4343142" y="55880"/>
                    <a:pt x="4287262" y="0"/>
                    <a:pt x="4218682" y="0"/>
                  </a:cubicBezTo>
                  <a:close/>
                </a:path>
              </a:pathLst>
            </a:custGeom>
            <a:solidFill>
              <a:srgbClr val="E74C3C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3460789" y="8919276"/>
            <a:ext cx="11366422" cy="678047"/>
            <a:chOff x="0" y="0"/>
            <a:chExt cx="2993626" cy="17858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993626" cy="178580"/>
            </a:xfrm>
            <a:custGeom>
              <a:avLst/>
              <a:gdLst/>
              <a:ahLst/>
              <a:cxnLst/>
              <a:rect l="l" t="t" r="r" b="b"/>
              <a:pathLst>
                <a:path w="2993626" h="178580">
                  <a:moveTo>
                    <a:pt x="0" y="0"/>
                  </a:moveTo>
                  <a:lnTo>
                    <a:pt x="2993626" y="0"/>
                  </a:lnTo>
                  <a:lnTo>
                    <a:pt x="2993626" y="178580"/>
                  </a:lnTo>
                  <a:lnTo>
                    <a:pt x="0" y="178580"/>
                  </a:lnTo>
                  <a:close/>
                </a:path>
              </a:pathLst>
            </a:custGeom>
            <a:solidFill>
              <a:srgbClr val="849B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0"/>
              <a:ext cx="2993626" cy="1785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  <a:spcBef>
                  <a:spcPct val="0"/>
                </a:spcBef>
              </a:pPr>
              <a:r>
                <a:rPr lang="en-US" sz="2599" dirty="0">
                  <a:solidFill>
                    <a:srgbClr val="FFFFFF"/>
                  </a:solidFill>
                  <a:latin typeface="Noto Sans"/>
                </a:rPr>
                <a:t>TIẾN HÀNH CHỌN HOẶC DOWNLOAD SYSTEM IMAGE NẾU CHƯA CÓ</a:t>
              </a: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2492" r="2492" b="498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626420" y="8919276"/>
            <a:ext cx="13035160" cy="678047"/>
            <a:chOff x="0" y="0"/>
            <a:chExt cx="3433129" cy="17858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433129" cy="178580"/>
            </a:xfrm>
            <a:custGeom>
              <a:avLst/>
              <a:gdLst/>
              <a:ahLst/>
              <a:cxnLst/>
              <a:rect l="l" t="t" r="r" b="b"/>
              <a:pathLst>
                <a:path w="3433129" h="178580">
                  <a:moveTo>
                    <a:pt x="0" y="0"/>
                  </a:moveTo>
                  <a:lnTo>
                    <a:pt x="3433129" y="0"/>
                  </a:lnTo>
                  <a:lnTo>
                    <a:pt x="3433129" y="178580"/>
                  </a:lnTo>
                  <a:lnTo>
                    <a:pt x="0" y="178580"/>
                  </a:lnTo>
                  <a:close/>
                </a:path>
              </a:pathLst>
            </a:custGeom>
            <a:solidFill>
              <a:srgbClr val="849B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3433129" cy="1785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  <a:spcBef>
                  <a:spcPct val="0"/>
                </a:spcBef>
              </a:pPr>
              <a:r>
                <a:rPr lang="en-US" sz="2599" dirty="0">
                  <a:solidFill>
                    <a:srgbClr val="FFFFFF"/>
                  </a:solidFill>
                  <a:latin typeface="Noto Sans"/>
                </a:rPr>
                <a:t>XÁC NHẬN CẤU HÌNH CỦA ANDROID VIRTUAL DEVICE VÀ TIẾP TỤC</a:t>
              </a: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1665" t="1665" r="1665" b="166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-1922670">
            <a:off x="14244870" y="2994167"/>
            <a:ext cx="1577790" cy="445726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3967747" y="8736284"/>
            <a:ext cx="10352505" cy="678047"/>
            <a:chOff x="0" y="0"/>
            <a:chExt cx="2726586" cy="17858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726586" cy="178580"/>
            </a:xfrm>
            <a:custGeom>
              <a:avLst/>
              <a:gdLst/>
              <a:ahLst/>
              <a:cxnLst/>
              <a:rect l="l" t="t" r="r" b="b"/>
              <a:pathLst>
                <a:path w="2726586" h="178580">
                  <a:moveTo>
                    <a:pt x="0" y="0"/>
                  </a:moveTo>
                  <a:lnTo>
                    <a:pt x="2726586" y="0"/>
                  </a:lnTo>
                  <a:lnTo>
                    <a:pt x="2726586" y="178580"/>
                  </a:lnTo>
                  <a:lnTo>
                    <a:pt x="0" y="178580"/>
                  </a:lnTo>
                  <a:close/>
                </a:path>
              </a:pathLst>
            </a:custGeom>
            <a:solidFill>
              <a:srgbClr val="849BFF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0"/>
              <a:ext cx="2726586" cy="1785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  <a:spcBef>
                  <a:spcPct val="0"/>
                </a:spcBef>
              </a:pPr>
              <a:r>
                <a:rPr lang="en-US" sz="2599" dirty="0">
                  <a:solidFill>
                    <a:srgbClr val="FFFFFF"/>
                  </a:solidFill>
                  <a:latin typeface="Noto Sans"/>
                </a:rPr>
                <a:t>NHẤN VÀO BIỂU TƯỢNG PLAY ĐỂ KHỞI ĐỘNG MÁY ẢO</a:t>
              </a: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1347" t="1347" r="2812" b="281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4242350" y="8919276"/>
            <a:ext cx="9803300" cy="678047"/>
            <a:chOff x="0" y="0"/>
            <a:chExt cx="2581939" cy="17858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581939" cy="178580"/>
            </a:xfrm>
            <a:custGeom>
              <a:avLst/>
              <a:gdLst/>
              <a:ahLst/>
              <a:cxnLst/>
              <a:rect l="l" t="t" r="r" b="b"/>
              <a:pathLst>
                <a:path w="2581939" h="178580">
                  <a:moveTo>
                    <a:pt x="0" y="0"/>
                  </a:moveTo>
                  <a:lnTo>
                    <a:pt x="2581939" y="0"/>
                  </a:lnTo>
                  <a:lnTo>
                    <a:pt x="2581939" y="178580"/>
                  </a:lnTo>
                  <a:lnTo>
                    <a:pt x="0" y="178580"/>
                  </a:lnTo>
                  <a:close/>
                </a:path>
              </a:pathLst>
            </a:custGeom>
            <a:solidFill>
              <a:srgbClr val="849B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2581939" cy="1785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  <a:spcBef>
                  <a:spcPct val="0"/>
                </a:spcBef>
              </a:pPr>
              <a:r>
                <a:rPr lang="en-US" sz="2599" dirty="0">
                  <a:solidFill>
                    <a:srgbClr val="FFFFFF"/>
                  </a:solidFill>
                  <a:latin typeface="Noto Sans"/>
                </a:rPr>
                <a:t>CHỜ ĐỢI QUÁ TRÌNH KHỞI ĐỘNG AVD</a:t>
              </a:r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2967" t="2967" r="2967" b="2967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-9363966">
            <a:off x="13084761" y="974761"/>
            <a:ext cx="1701205" cy="608181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3640337" y="8919276"/>
            <a:ext cx="11195852" cy="678047"/>
            <a:chOff x="0" y="0"/>
            <a:chExt cx="2948702" cy="17858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899049" cy="178580"/>
            </a:xfrm>
            <a:custGeom>
              <a:avLst/>
              <a:gdLst/>
              <a:ahLst/>
              <a:cxnLst/>
              <a:rect l="l" t="t" r="r" b="b"/>
              <a:pathLst>
                <a:path w="2899049" h="178580">
                  <a:moveTo>
                    <a:pt x="0" y="0"/>
                  </a:moveTo>
                  <a:lnTo>
                    <a:pt x="2899049" y="0"/>
                  </a:lnTo>
                  <a:lnTo>
                    <a:pt x="2899049" y="178580"/>
                  </a:lnTo>
                  <a:lnTo>
                    <a:pt x="0" y="178580"/>
                  </a:lnTo>
                  <a:close/>
                </a:path>
              </a:pathLst>
            </a:custGeom>
            <a:solidFill>
              <a:srgbClr val="849BFF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0"/>
              <a:ext cx="2948702" cy="1785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  <a:spcBef>
                  <a:spcPct val="0"/>
                </a:spcBef>
              </a:pPr>
              <a:r>
                <a:rPr lang="en-US" sz="2599" dirty="0">
                  <a:solidFill>
                    <a:srgbClr val="FFFFFF"/>
                  </a:solidFill>
                  <a:latin typeface="Noto Sans"/>
                </a:rPr>
                <a:t>NHẤN VÀO NÚT PLAY MÀU XANH ĐỂ KHỞI CHẠY APP TRÊN MÁY ẢO </a:t>
              </a:r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2688" t="1348" r="2688" b="4028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3967747" y="8919276"/>
            <a:ext cx="10352505" cy="678047"/>
            <a:chOff x="0" y="0"/>
            <a:chExt cx="2726586" cy="17858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726586" cy="178580"/>
            </a:xfrm>
            <a:custGeom>
              <a:avLst/>
              <a:gdLst/>
              <a:ahLst/>
              <a:cxnLst/>
              <a:rect l="l" t="t" r="r" b="b"/>
              <a:pathLst>
                <a:path w="2726586" h="178580">
                  <a:moveTo>
                    <a:pt x="0" y="0"/>
                  </a:moveTo>
                  <a:lnTo>
                    <a:pt x="2726586" y="0"/>
                  </a:lnTo>
                  <a:lnTo>
                    <a:pt x="2726586" y="178580"/>
                  </a:lnTo>
                  <a:lnTo>
                    <a:pt x="0" y="178580"/>
                  </a:lnTo>
                  <a:close/>
                </a:path>
              </a:pathLst>
            </a:custGeom>
            <a:solidFill>
              <a:srgbClr val="849B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2726586" cy="1785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  <a:spcBef>
                  <a:spcPct val="0"/>
                </a:spcBef>
              </a:pPr>
              <a:r>
                <a:rPr lang="en-US" sz="2599" dirty="0">
                  <a:solidFill>
                    <a:srgbClr val="FFFFFF"/>
                  </a:solidFill>
                  <a:latin typeface="Noto Sans"/>
                </a:rPr>
                <a:t>KHỞI CHẠY THÀNH CÔNG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10972" t="9205" r="10358" b="1212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8026720" y="4800656"/>
            <a:ext cx="2085593" cy="685687"/>
            <a:chOff x="0" y="0"/>
            <a:chExt cx="3042770" cy="100038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042770" cy="1000382"/>
            </a:xfrm>
            <a:custGeom>
              <a:avLst/>
              <a:gdLst/>
              <a:ahLst/>
              <a:cxnLst/>
              <a:rect l="l" t="t" r="r" b="b"/>
              <a:pathLst>
                <a:path w="3042770" h="1000382">
                  <a:moveTo>
                    <a:pt x="2918310" y="59690"/>
                  </a:moveTo>
                  <a:cubicBezTo>
                    <a:pt x="2953870" y="59690"/>
                    <a:pt x="2983080" y="88900"/>
                    <a:pt x="2983080" y="124460"/>
                  </a:cubicBezTo>
                  <a:lnTo>
                    <a:pt x="2983080" y="875922"/>
                  </a:lnTo>
                  <a:cubicBezTo>
                    <a:pt x="2983080" y="911482"/>
                    <a:pt x="2953870" y="940692"/>
                    <a:pt x="2918310" y="940692"/>
                  </a:cubicBezTo>
                  <a:lnTo>
                    <a:pt x="124460" y="940692"/>
                  </a:lnTo>
                  <a:cubicBezTo>
                    <a:pt x="88900" y="940692"/>
                    <a:pt x="59690" y="911482"/>
                    <a:pt x="59690" y="875922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2918310" y="59690"/>
                  </a:lnTo>
                  <a:moveTo>
                    <a:pt x="2918310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875922"/>
                  </a:lnTo>
                  <a:cubicBezTo>
                    <a:pt x="0" y="944502"/>
                    <a:pt x="55880" y="1000382"/>
                    <a:pt x="124460" y="1000382"/>
                  </a:cubicBezTo>
                  <a:lnTo>
                    <a:pt x="2918310" y="1000382"/>
                  </a:lnTo>
                  <a:cubicBezTo>
                    <a:pt x="2986890" y="1000382"/>
                    <a:pt x="3042770" y="944502"/>
                    <a:pt x="3042770" y="875922"/>
                  </a:cubicBezTo>
                  <a:lnTo>
                    <a:pt x="3042770" y="124460"/>
                  </a:lnTo>
                  <a:cubicBezTo>
                    <a:pt x="3042770" y="55880"/>
                    <a:pt x="2986890" y="0"/>
                    <a:pt x="2918310" y="0"/>
                  </a:cubicBezTo>
                  <a:close/>
                </a:path>
              </a:pathLst>
            </a:custGeom>
            <a:solidFill>
              <a:srgbClr val="E74C3C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9985573" y="7566687"/>
            <a:ext cx="1460704" cy="566270"/>
            <a:chOff x="0" y="0"/>
            <a:chExt cx="2580504" cy="100038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580504" cy="1000382"/>
            </a:xfrm>
            <a:custGeom>
              <a:avLst/>
              <a:gdLst/>
              <a:ahLst/>
              <a:cxnLst/>
              <a:rect l="l" t="t" r="r" b="b"/>
              <a:pathLst>
                <a:path w="2580504" h="1000382">
                  <a:moveTo>
                    <a:pt x="2456044" y="59690"/>
                  </a:moveTo>
                  <a:cubicBezTo>
                    <a:pt x="2491604" y="59690"/>
                    <a:pt x="2520814" y="88900"/>
                    <a:pt x="2520814" y="124460"/>
                  </a:cubicBezTo>
                  <a:lnTo>
                    <a:pt x="2520814" y="875922"/>
                  </a:lnTo>
                  <a:cubicBezTo>
                    <a:pt x="2520814" y="911482"/>
                    <a:pt x="2491604" y="940692"/>
                    <a:pt x="2456044" y="940692"/>
                  </a:cubicBezTo>
                  <a:lnTo>
                    <a:pt x="124460" y="940692"/>
                  </a:lnTo>
                  <a:cubicBezTo>
                    <a:pt x="88900" y="940692"/>
                    <a:pt x="59690" y="911482"/>
                    <a:pt x="59690" y="875922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2456044" y="59690"/>
                  </a:lnTo>
                  <a:moveTo>
                    <a:pt x="2456044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875922"/>
                  </a:lnTo>
                  <a:cubicBezTo>
                    <a:pt x="0" y="944502"/>
                    <a:pt x="55880" y="1000382"/>
                    <a:pt x="124460" y="1000382"/>
                  </a:cubicBezTo>
                  <a:lnTo>
                    <a:pt x="2456044" y="1000382"/>
                  </a:lnTo>
                  <a:cubicBezTo>
                    <a:pt x="2524624" y="1000382"/>
                    <a:pt x="2580504" y="944502"/>
                    <a:pt x="2580504" y="875922"/>
                  </a:cubicBezTo>
                  <a:lnTo>
                    <a:pt x="2580504" y="124460"/>
                  </a:lnTo>
                  <a:cubicBezTo>
                    <a:pt x="2580504" y="55880"/>
                    <a:pt x="2524624" y="0"/>
                    <a:pt x="2456044" y="0"/>
                  </a:cubicBezTo>
                  <a:close/>
                </a:path>
              </a:pathLst>
            </a:custGeom>
            <a:solidFill>
              <a:srgbClr val="E74C3C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3249556" y="8911636"/>
            <a:ext cx="11788887" cy="685687"/>
            <a:chOff x="0" y="-2012"/>
            <a:chExt cx="3104892" cy="18059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104892" cy="178580"/>
            </a:xfrm>
            <a:custGeom>
              <a:avLst/>
              <a:gdLst/>
              <a:ahLst/>
              <a:cxnLst/>
              <a:rect l="l" t="t" r="r" b="b"/>
              <a:pathLst>
                <a:path w="3104892" h="178580">
                  <a:moveTo>
                    <a:pt x="0" y="0"/>
                  </a:moveTo>
                  <a:lnTo>
                    <a:pt x="3104892" y="0"/>
                  </a:lnTo>
                  <a:lnTo>
                    <a:pt x="3104892" y="178580"/>
                  </a:lnTo>
                  <a:lnTo>
                    <a:pt x="0" y="178580"/>
                  </a:lnTo>
                  <a:close/>
                </a:path>
              </a:pathLst>
            </a:custGeom>
            <a:solidFill>
              <a:srgbClr val="849BFF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2012"/>
              <a:ext cx="3104892" cy="180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  <a:spcBef>
                  <a:spcPct val="0"/>
                </a:spcBef>
              </a:pPr>
              <a:r>
                <a:rPr lang="en-US" sz="2599" dirty="0">
                  <a:solidFill>
                    <a:srgbClr val="FFFFFF"/>
                  </a:solidFill>
                  <a:latin typeface="Noto Sans"/>
                </a:rPr>
                <a:t>TICK VÀO TUỲ CHỌN ANDROID VIRTUAL DEVICE ĐỂ SỬ DỤNG MÁY ẢO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11606" t="11606" r="9299" b="9299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5647367" y="4212211"/>
            <a:ext cx="3496633" cy="701570"/>
            <a:chOff x="0" y="0"/>
            <a:chExt cx="1721414" cy="34538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721414" cy="345388"/>
            </a:xfrm>
            <a:custGeom>
              <a:avLst/>
              <a:gdLst/>
              <a:ahLst/>
              <a:cxnLst/>
              <a:rect l="l" t="t" r="r" b="b"/>
              <a:pathLst>
                <a:path w="1721414" h="345388">
                  <a:moveTo>
                    <a:pt x="1596954" y="59690"/>
                  </a:moveTo>
                  <a:cubicBezTo>
                    <a:pt x="1632514" y="59690"/>
                    <a:pt x="1661724" y="88900"/>
                    <a:pt x="1661724" y="124460"/>
                  </a:cubicBezTo>
                  <a:lnTo>
                    <a:pt x="1661724" y="220928"/>
                  </a:lnTo>
                  <a:cubicBezTo>
                    <a:pt x="1661724" y="256488"/>
                    <a:pt x="1632514" y="285698"/>
                    <a:pt x="1596954" y="285698"/>
                  </a:cubicBezTo>
                  <a:lnTo>
                    <a:pt x="124460" y="285698"/>
                  </a:lnTo>
                  <a:cubicBezTo>
                    <a:pt x="88900" y="285698"/>
                    <a:pt x="59690" y="256488"/>
                    <a:pt x="59690" y="220928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596954" y="59690"/>
                  </a:lnTo>
                  <a:moveTo>
                    <a:pt x="1596954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220928"/>
                  </a:lnTo>
                  <a:cubicBezTo>
                    <a:pt x="0" y="289508"/>
                    <a:pt x="55880" y="345388"/>
                    <a:pt x="124460" y="345388"/>
                  </a:cubicBezTo>
                  <a:lnTo>
                    <a:pt x="1596954" y="345388"/>
                  </a:lnTo>
                  <a:cubicBezTo>
                    <a:pt x="1665534" y="345388"/>
                    <a:pt x="1721414" y="289508"/>
                    <a:pt x="1721414" y="220928"/>
                  </a:cubicBezTo>
                  <a:lnTo>
                    <a:pt x="1721414" y="124460"/>
                  </a:lnTo>
                  <a:cubicBezTo>
                    <a:pt x="1721414" y="55880"/>
                    <a:pt x="1665534" y="0"/>
                    <a:pt x="1596954" y="0"/>
                  </a:cubicBezTo>
                  <a:close/>
                </a:path>
              </a:pathLst>
            </a:custGeom>
            <a:solidFill>
              <a:srgbClr val="E74C3C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9875747" y="7261332"/>
            <a:ext cx="1348363" cy="560838"/>
            <a:chOff x="0" y="0"/>
            <a:chExt cx="1439613" cy="59879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439613" cy="598793"/>
            </a:xfrm>
            <a:custGeom>
              <a:avLst/>
              <a:gdLst/>
              <a:ahLst/>
              <a:cxnLst/>
              <a:rect l="l" t="t" r="r" b="b"/>
              <a:pathLst>
                <a:path w="1439613" h="598793">
                  <a:moveTo>
                    <a:pt x="1315153" y="59690"/>
                  </a:moveTo>
                  <a:cubicBezTo>
                    <a:pt x="1350713" y="59690"/>
                    <a:pt x="1379923" y="88900"/>
                    <a:pt x="1379923" y="124460"/>
                  </a:cubicBezTo>
                  <a:lnTo>
                    <a:pt x="1379923" y="474333"/>
                  </a:lnTo>
                  <a:cubicBezTo>
                    <a:pt x="1379923" y="509893"/>
                    <a:pt x="1350713" y="539103"/>
                    <a:pt x="1315153" y="539103"/>
                  </a:cubicBezTo>
                  <a:lnTo>
                    <a:pt x="124460" y="539103"/>
                  </a:lnTo>
                  <a:cubicBezTo>
                    <a:pt x="88900" y="539103"/>
                    <a:pt x="59690" y="509893"/>
                    <a:pt x="59690" y="474333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315153" y="59690"/>
                  </a:lnTo>
                  <a:moveTo>
                    <a:pt x="1315153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474333"/>
                  </a:lnTo>
                  <a:cubicBezTo>
                    <a:pt x="0" y="542913"/>
                    <a:pt x="55880" y="598793"/>
                    <a:pt x="124460" y="598793"/>
                  </a:cubicBezTo>
                  <a:lnTo>
                    <a:pt x="1315153" y="598793"/>
                  </a:lnTo>
                  <a:cubicBezTo>
                    <a:pt x="1383733" y="598793"/>
                    <a:pt x="1439613" y="542913"/>
                    <a:pt x="1439613" y="474333"/>
                  </a:cubicBezTo>
                  <a:lnTo>
                    <a:pt x="1439613" y="124460"/>
                  </a:lnTo>
                  <a:cubicBezTo>
                    <a:pt x="1439613" y="55880"/>
                    <a:pt x="1383733" y="0"/>
                    <a:pt x="1315153" y="0"/>
                  </a:cubicBezTo>
                  <a:close/>
                </a:path>
              </a:pathLst>
            </a:custGeom>
            <a:solidFill>
              <a:srgbClr val="E74C3C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3249556" y="8736284"/>
            <a:ext cx="11788887" cy="1044031"/>
            <a:chOff x="0" y="0"/>
            <a:chExt cx="3104892" cy="274971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104892" cy="274971"/>
            </a:xfrm>
            <a:custGeom>
              <a:avLst/>
              <a:gdLst/>
              <a:ahLst/>
              <a:cxnLst/>
              <a:rect l="l" t="t" r="r" b="b"/>
              <a:pathLst>
                <a:path w="3104892" h="274971">
                  <a:moveTo>
                    <a:pt x="0" y="0"/>
                  </a:moveTo>
                  <a:lnTo>
                    <a:pt x="3104892" y="0"/>
                  </a:lnTo>
                  <a:lnTo>
                    <a:pt x="3104892" y="274971"/>
                  </a:lnTo>
                  <a:lnTo>
                    <a:pt x="0" y="274971"/>
                  </a:lnTo>
                  <a:close/>
                </a:path>
              </a:pathLst>
            </a:custGeom>
            <a:solidFill>
              <a:srgbClr val="849BFF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0"/>
              <a:ext cx="3104892" cy="2749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r>
                <a:rPr lang="en-US" sz="2599" dirty="0">
                  <a:solidFill>
                    <a:srgbClr val="FFFFFF"/>
                  </a:solidFill>
                  <a:latin typeface="Noto Sans"/>
                </a:rPr>
                <a:t>CHỌN ĐƯỜNG DẪN NƠI CÀI ĐẶT</a:t>
              </a:r>
            </a:p>
            <a:p>
              <a:pPr algn="ctr">
                <a:lnSpc>
                  <a:spcPts val="3639"/>
                </a:lnSpc>
                <a:spcBef>
                  <a:spcPct val="0"/>
                </a:spcBef>
              </a:pPr>
              <a:r>
                <a:rPr lang="en-US" sz="2599" dirty="0">
                  <a:solidFill>
                    <a:srgbClr val="FFFFFF"/>
                  </a:solidFill>
                  <a:latin typeface="Noto Sans"/>
                </a:rPr>
                <a:t>NÊN SỬ DỤNG Ổ C ĐỂ CÀI ĐẶT VÌ CÓ THỂ PHÁT SINH LỖI VỚI MÁY ẢO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13673" t="14041" r="12331" b="1196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787785" y="2770467"/>
            <a:ext cx="7959552" cy="2802582"/>
            <a:chOff x="0" y="0"/>
            <a:chExt cx="2903666" cy="102239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903666" cy="1022390"/>
            </a:xfrm>
            <a:custGeom>
              <a:avLst/>
              <a:gdLst/>
              <a:ahLst/>
              <a:cxnLst/>
              <a:rect l="l" t="t" r="r" b="b"/>
              <a:pathLst>
                <a:path w="2903666" h="1022390">
                  <a:moveTo>
                    <a:pt x="2779206" y="59690"/>
                  </a:moveTo>
                  <a:cubicBezTo>
                    <a:pt x="2814766" y="59690"/>
                    <a:pt x="2843976" y="88900"/>
                    <a:pt x="2843976" y="124460"/>
                  </a:cubicBezTo>
                  <a:lnTo>
                    <a:pt x="2843976" y="897930"/>
                  </a:lnTo>
                  <a:cubicBezTo>
                    <a:pt x="2843976" y="933490"/>
                    <a:pt x="2814766" y="962700"/>
                    <a:pt x="2779206" y="962700"/>
                  </a:cubicBezTo>
                  <a:lnTo>
                    <a:pt x="124460" y="962700"/>
                  </a:lnTo>
                  <a:cubicBezTo>
                    <a:pt x="88900" y="962700"/>
                    <a:pt x="59690" y="933490"/>
                    <a:pt x="59690" y="897930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2779206" y="59690"/>
                  </a:lnTo>
                  <a:moveTo>
                    <a:pt x="2779206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897930"/>
                  </a:lnTo>
                  <a:cubicBezTo>
                    <a:pt x="0" y="966510"/>
                    <a:pt x="55880" y="1022390"/>
                    <a:pt x="124460" y="1022390"/>
                  </a:cubicBezTo>
                  <a:lnTo>
                    <a:pt x="2779206" y="1022390"/>
                  </a:lnTo>
                  <a:cubicBezTo>
                    <a:pt x="2847786" y="1022390"/>
                    <a:pt x="2903666" y="966510"/>
                    <a:pt x="2903666" y="897930"/>
                  </a:cubicBezTo>
                  <a:lnTo>
                    <a:pt x="2903666" y="124460"/>
                  </a:lnTo>
                  <a:cubicBezTo>
                    <a:pt x="2903666" y="55880"/>
                    <a:pt x="2847786" y="0"/>
                    <a:pt x="2779206" y="0"/>
                  </a:cubicBezTo>
                  <a:close/>
                </a:path>
              </a:pathLst>
            </a:custGeom>
            <a:solidFill>
              <a:srgbClr val="E74C3C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10747337" y="8836978"/>
            <a:ext cx="2393175" cy="842644"/>
            <a:chOff x="0" y="0"/>
            <a:chExt cx="2903666" cy="102239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903666" cy="1022390"/>
            </a:xfrm>
            <a:custGeom>
              <a:avLst/>
              <a:gdLst/>
              <a:ahLst/>
              <a:cxnLst/>
              <a:rect l="l" t="t" r="r" b="b"/>
              <a:pathLst>
                <a:path w="2903666" h="1022390">
                  <a:moveTo>
                    <a:pt x="2779206" y="59690"/>
                  </a:moveTo>
                  <a:cubicBezTo>
                    <a:pt x="2814766" y="59690"/>
                    <a:pt x="2843976" y="88900"/>
                    <a:pt x="2843976" y="124460"/>
                  </a:cubicBezTo>
                  <a:lnTo>
                    <a:pt x="2843976" y="897930"/>
                  </a:lnTo>
                  <a:cubicBezTo>
                    <a:pt x="2843976" y="933490"/>
                    <a:pt x="2814766" y="962700"/>
                    <a:pt x="2779206" y="962700"/>
                  </a:cubicBezTo>
                  <a:lnTo>
                    <a:pt x="124460" y="962700"/>
                  </a:lnTo>
                  <a:cubicBezTo>
                    <a:pt x="88900" y="962700"/>
                    <a:pt x="59690" y="933490"/>
                    <a:pt x="59690" y="897930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2779206" y="59690"/>
                  </a:lnTo>
                  <a:moveTo>
                    <a:pt x="2779206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897930"/>
                  </a:lnTo>
                  <a:cubicBezTo>
                    <a:pt x="0" y="966510"/>
                    <a:pt x="55880" y="1022390"/>
                    <a:pt x="124460" y="1022390"/>
                  </a:cubicBezTo>
                  <a:lnTo>
                    <a:pt x="2779206" y="1022390"/>
                  </a:lnTo>
                  <a:cubicBezTo>
                    <a:pt x="2847786" y="1022390"/>
                    <a:pt x="2903666" y="966510"/>
                    <a:pt x="2903666" y="897930"/>
                  </a:cubicBezTo>
                  <a:lnTo>
                    <a:pt x="2903666" y="124460"/>
                  </a:lnTo>
                  <a:cubicBezTo>
                    <a:pt x="2903666" y="55880"/>
                    <a:pt x="2847786" y="0"/>
                    <a:pt x="2779206" y="0"/>
                  </a:cubicBezTo>
                  <a:close/>
                </a:path>
              </a:pathLst>
            </a:custGeom>
            <a:solidFill>
              <a:srgbClr val="E74C3C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3249556" y="7933600"/>
            <a:ext cx="11788887" cy="678047"/>
            <a:chOff x="0" y="0"/>
            <a:chExt cx="3104892" cy="17858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104892" cy="178580"/>
            </a:xfrm>
            <a:custGeom>
              <a:avLst/>
              <a:gdLst/>
              <a:ahLst/>
              <a:cxnLst/>
              <a:rect l="l" t="t" r="r" b="b"/>
              <a:pathLst>
                <a:path w="3104892" h="178580">
                  <a:moveTo>
                    <a:pt x="0" y="0"/>
                  </a:moveTo>
                  <a:lnTo>
                    <a:pt x="3104892" y="0"/>
                  </a:lnTo>
                  <a:lnTo>
                    <a:pt x="3104892" y="178580"/>
                  </a:lnTo>
                  <a:lnTo>
                    <a:pt x="0" y="178580"/>
                  </a:lnTo>
                  <a:close/>
                </a:path>
              </a:pathLst>
            </a:custGeom>
            <a:solidFill>
              <a:srgbClr val="849BFF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0"/>
              <a:ext cx="3104892" cy="1785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  <a:spcBef>
                  <a:spcPct val="0"/>
                </a:spcBef>
              </a:pPr>
              <a:r>
                <a:rPr lang="en-US" sz="2599" dirty="0">
                  <a:solidFill>
                    <a:srgbClr val="FFFFFF"/>
                  </a:solidFill>
                  <a:latin typeface="Noto Sans"/>
                </a:rPr>
                <a:t>TUỲ CHỌN SETUP STANDARD/CUSTOM PHỤ THUỘC VÀO NGƯỜI DÙNG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12438" t="12438" r="12438" b="12438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3249556" y="2213731"/>
            <a:ext cx="11788887" cy="678047"/>
            <a:chOff x="0" y="0"/>
            <a:chExt cx="3104892" cy="17858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104892" cy="178580"/>
            </a:xfrm>
            <a:custGeom>
              <a:avLst/>
              <a:gdLst/>
              <a:ahLst/>
              <a:cxnLst/>
              <a:rect l="l" t="t" r="r" b="b"/>
              <a:pathLst>
                <a:path w="3104892" h="178580">
                  <a:moveTo>
                    <a:pt x="0" y="0"/>
                  </a:moveTo>
                  <a:lnTo>
                    <a:pt x="3104892" y="0"/>
                  </a:lnTo>
                  <a:lnTo>
                    <a:pt x="3104892" y="178580"/>
                  </a:lnTo>
                  <a:lnTo>
                    <a:pt x="0" y="178580"/>
                  </a:lnTo>
                  <a:close/>
                </a:path>
              </a:pathLst>
            </a:custGeom>
            <a:solidFill>
              <a:srgbClr val="849B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3104892" cy="1785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  <a:spcBef>
                  <a:spcPct val="0"/>
                </a:spcBef>
              </a:pPr>
              <a:r>
                <a:rPr lang="en-US" sz="2599" dirty="0">
                  <a:solidFill>
                    <a:srgbClr val="FFFFFF"/>
                  </a:solidFill>
                  <a:latin typeface="Noto Sans"/>
                </a:rPr>
                <a:t>TUỲ CHỌN GIAO DIỆN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14052" t="14052" r="14306" b="14306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3249556" y="2213731"/>
            <a:ext cx="11788887" cy="678047"/>
            <a:chOff x="0" y="0"/>
            <a:chExt cx="3104892" cy="17858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104892" cy="178580"/>
            </a:xfrm>
            <a:custGeom>
              <a:avLst/>
              <a:gdLst/>
              <a:ahLst/>
              <a:cxnLst/>
              <a:rect l="l" t="t" r="r" b="b"/>
              <a:pathLst>
                <a:path w="3104892" h="178580">
                  <a:moveTo>
                    <a:pt x="0" y="0"/>
                  </a:moveTo>
                  <a:lnTo>
                    <a:pt x="3104892" y="0"/>
                  </a:lnTo>
                  <a:lnTo>
                    <a:pt x="3104892" y="178580"/>
                  </a:lnTo>
                  <a:lnTo>
                    <a:pt x="0" y="178580"/>
                  </a:lnTo>
                  <a:close/>
                </a:path>
              </a:pathLst>
            </a:custGeom>
            <a:solidFill>
              <a:srgbClr val="849B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3104892" cy="1785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  <a:spcBef>
                  <a:spcPct val="0"/>
                </a:spcBef>
              </a:pPr>
              <a:r>
                <a:rPr lang="en-US" sz="2599" dirty="0">
                  <a:solidFill>
                    <a:srgbClr val="FFFFFF"/>
                  </a:solidFill>
                  <a:latin typeface="Noto Sans"/>
                </a:rPr>
                <a:t>XÁC NHẬN CÁC SETTING 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14148" t="14148" r="13959" b="13959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4333239" y="8119860"/>
            <a:ext cx="1263188" cy="628188"/>
            <a:chOff x="0" y="0"/>
            <a:chExt cx="1401504" cy="69697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401504" cy="696973"/>
            </a:xfrm>
            <a:custGeom>
              <a:avLst/>
              <a:gdLst/>
              <a:ahLst/>
              <a:cxnLst/>
              <a:rect l="l" t="t" r="r" b="b"/>
              <a:pathLst>
                <a:path w="1401504" h="696973">
                  <a:moveTo>
                    <a:pt x="1277044" y="59690"/>
                  </a:moveTo>
                  <a:cubicBezTo>
                    <a:pt x="1312604" y="59690"/>
                    <a:pt x="1341814" y="88900"/>
                    <a:pt x="1341814" y="124460"/>
                  </a:cubicBezTo>
                  <a:lnTo>
                    <a:pt x="1341814" y="572513"/>
                  </a:lnTo>
                  <a:cubicBezTo>
                    <a:pt x="1341814" y="608073"/>
                    <a:pt x="1312604" y="637283"/>
                    <a:pt x="1277044" y="637283"/>
                  </a:cubicBezTo>
                  <a:lnTo>
                    <a:pt x="124460" y="637283"/>
                  </a:lnTo>
                  <a:cubicBezTo>
                    <a:pt x="88900" y="637283"/>
                    <a:pt x="59690" y="608073"/>
                    <a:pt x="59690" y="572513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277044" y="59690"/>
                  </a:lnTo>
                  <a:moveTo>
                    <a:pt x="1277044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572513"/>
                  </a:lnTo>
                  <a:cubicBezTo>
                    <a:pt x="0" y="641093"/>
                    <a:pt x="55880" y="696973"/>
                    <a:pt x="124460" y="696973"/>
                  </a:cubicBezTo>
                  <a:lnTo>
                    <a:pt x="1277044" y="696973"/>
                  </a:lnTo>
                  <a:cubicBezTo>
                    <a:pt x="1345624" y="696973"/>
                    <a:pt x="1401504" y="641093"/>
                    <a:pt x="1401504" y="572513"/>
                  </a:cubicBezTo>
                  <a:lnTo>
                    <a:pt x="1401504" y="124460"/>
                  </a:lnTo>
                  <a:cubicBezTo>
                    <a:pt x="1401504" y="55880"/>
                    <a:pt x="1345624" y="0"/>
                    <a:pt x="1277044" y="0"/>
                  </a:cubicBezTo>
                  <a:close/>
                </a:path>
              </a:pathLst>
            </a:custGeom>
            <a:solidFill>
              <a:srgbClr val="E74C3C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5245705" y="8214269"/>
            <a:ext cx="7796589" cy="1044031"/>
            <a:chOff x="0" y="0"/>
            <a:chExt cx="2053423" cy="27497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053423" cy="274971"/>
            </a:xfrm>
            <a:custGeom>
              <a:avLst/>
              <a:gdLst/>
              <a:ahLst/>
              <a:cxnLst/>
              <a:rect l="l" t="t" r="r" b="b"/>
              <a:pathLst>
                <a:path w="2053423" h="274971">
                  <a:moveTo>
                    <a:pt x="0" y="0"/>
                  </a:moveTo>
                  <a:lnTo>
                    <a:pt x="2053423" y="0"/>
                  </a:lnTo>
                  <a:lnTo>
                    <a:pt x="2053423" y="274971"/>
                  </a:lnTo>
                  <a:lnTo>
                    <a:pt x="0" y="274971"/>
                  </a:lnTo>
                  <a:close/>
                </a:path>
              </a:pathLst>
            </a:custGeom>
            <a:solidFill>
              <a:srgbClr val="849B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0"/>
              <a:ext cx="2053423" cy="2749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  <a:spcBef>
                  <a:spcPct val="0"/>
                </a:spcBef>
              </a:pPr>
              <a:r>
                <a:rPr lang="en-US" sz="2599" dirty="0">
                  <a:solidFill>
                    <a:srgbClr val="FFFFFF"/>
                  </a:solidFill>
                  <a:latin typeface="Noto Sans"/>
                </a:rPr>
                <a:t>ĐỌC KĨ CÁC ĐIỀU KHOẢN VÀ TICK VÀO ACCEPT ĐỂ TIẾN HÀNH CÀI ĐẶT CÁC COMPONENT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13904" t="8520" r="13904" b="19288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7761951" y="4430126"/>
            <a:ext cx="2109855" cy="2109855"/>
            <a:chOff x="0" y="0"/>
            <a:chExt cx="1913890" cy="191389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1789430" y="59690"/>
                  </a:moveTo>
                  <a:cubicBezTo>
                    <a:pt x="1824990" y="59690"/>
                    <a:pt x="1854200" y="88900"/>
                    <a:pt x="1854200" y="124460"/>
                  </a:cubicBezTo>
                  <a:lnTo>
                    <a:pt x="1854200" y="1789430"/>
                  </a:lnTo>
                  <a:cubicBezTo>
                    <a:pt x="1854200" y="1824990"/>
                    <a:pt x="1824990" y="1854200"/>
                    <a:pt x="1789430" y="1854200"/>
                  </a:cubicBezTo>
                  <a:lnTo>
                    <a:pt x="124460" y="1854200"/>
                  </a:lnTo>
                  <a:cubicBezTo>
                    <a:pt x="88900" y="1854200"/>
                    <a:pt x="59690" y="1824990"/>
                    <a:pt x="59690" y="1789430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789430" y="59690"/>
                  </a:lnTo>
                  <a:moveTo>
                    <a:pt x="1789430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789430"/>
                  </a:lnTo>
                  <a:cubicBezTo>
                    <a:pt x="0" y="1858010"/>
                    <a:pt x="55880" y="1913890"/>
                    <a:pt x="124460" y="1913890"/>
                  </a:cubicBezTo>
                  <a:lnTo>
                    <a:pt x="1789430" y="1913890"/>
                  </a:lnTo>
                  <a:cubicBezTo>
                    <a:pt x="1858010" y="1913890"/>
                    <a:pt x="1913890" y="1858010"/>
                    <a:pt x="1913890" y="1789430"/>
                  </a:cubicBezTo>
                  <a:lnTo>
                    <a:pt x="1913890" y="124460"/>
                  </a:lnTo>
                  <a:cubicBezTo>
                    <a:pt x="1913890" y="55880"/>
                    <a:pt x="1858010" y="0"/>
                    <a:pt x="1789430" y="0"/>
                  </a:cubicBezTo>
                  <a:close/>
                </a:path>
              </a:pathLst>
            </a:custGeom>
            <a:solidFill>
              <a:srgbClr val="E74C3C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5245705" y="8214269"/>
            <a:ext cx="7796589" cy="1044031"/>
            <a:chOff x="0" y="0"/>
            <a:chExt cx="2053423" cy="27497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053423" cy="274971"/>
            </a:xfrm>
            <a:custGeom>
              <a:avLst/>
              <a:gdLst/>
              <a:ahLst/>
              <a:cxnLst/>
              <a:rect l="l" t="t" r="r" b="b"/>
              <a:pathLst>
                <a:path w="2053423" h="274971">
                  <a:moveTo>
                    <a:pt x="0" y="0"/>
                  </a:moveTo>
                  <a:lnTo>
                    <a:pt x="2053423" y="0"/>
                  </a:lnTo>
                  <a:lnTo>
                    <a:pt x="2053423" y="274971"/>
                  </a:lnTo>
                  <a:lnTo>
                    <a:pt x="0" y="274971"/>
                  </a:lnTo>
                  <a:close/>
                </a:path>
              </a:pathLst>
            </a:custGeom>
            <a:solidFill>
              <a:srgbClr val="849B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0"/>
              <a:ext cx="2053423" cy="2749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r>
                <a:rPr lang="en-US" sz="2599" dirty="0">
                  <a:solidFill>
                    <a:srgbClr val="FFFFFF"/>
                  </a:solidFill>
                  <a:latin typeface="Noto Sans"/>
                </a:rPr>
                <a:t>GIAO DIỆN SAU KHI CÀI ĐẶT XONG</a:t>
              </a:r>
            </a:p>
            <a:p>
              <a:pPr algn="ctr">
                <a:lnSpc>
                  <a:spcPts val="3639"/>
                </a:lnSpc>
                <a:spcBef>
                  <a:spcPct val="0"/>
                </a:spcBef>
              </a:pPr>
              <a:r>
                <a:rPr lang="en-US" sz="2599" dirty="0">
                  <a:solidFill>
                    <a:srgbClr val="FFFFFF"/>
                  </a:solidFill>
                  <a:latin typeface="Noto Sans"/>
                </a:rPr>
                <a:t>CHỌN NEW PROJECTS ĐỂ TẠO DỰ ÁN ĐẦU TIÊN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12478" t="6765" r="11735" b="17449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3967747" y="8736284"/>
            <a:ext cx="10352505" cy="1044031"/>
            <a:chOff x="0" y="0"/>
            <a:chExt cx="2726586" cy="27497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726586" cy="274971"/>
            </a:xfrm>
            <a:custGeom>
              <a:avLst/>
              <a:gdLst/>
              <a:ahLst/>
              <a:cxnLst/>
              <a:rect l="l" t="t" r="r" b="b"/>
              <a:pathLst>
                <a:path w="2726586" h="274971">
                  <a:moveTo>
                    <a:pt x="0" y="0"/>
                  </a:moveTo>
                  <a:lnTo>
                    <a:pt x="2726586" y="0"/>
                  </a:lnTo>
                  <a:lnTo>
                    <a:pt x="2726586" y="274971"/>
                  </a:lnTo>
                  <a:lnTo>
                    <a:pt x="0" y="274971"/>
                  </a:lnTo>
                  <a:close/>
                </a:path>
              </a:pathLst>
            </a:custGeom>
            <a:solidFill>
              <a:srgbClr val="849B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2726586" cy="2749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r>
                <a:rPr lang="en-US" sz="2599" dirty="0">
                  <a:solidFill>
                    <a:srgbClr val="FFFFFF"/>
                  </a:solidFill>
                  <a:latin typeface="Noto Sans"/>
                </a:rPr>
                <a:t>CHỌN LAYOUT CHO APP </a:t>
              </a:r>
            </a:p>
            <a:p>
              <a:pPr algn="ctr">
                <a:lnSpc>
                  <a:spcPts val="3639"/>
                </a:lnSpc>
                <a:spcBef>
                  <a:spcPct val="0"/>
                </a:spcBef>
              </a:pPr>
              <a:r>
                <a:rPr lang="en-US" sz="2599" dirty="0">
                  <a:solidFill>
                    <a:srgbClr val="FFFFFF"/>
                  </a:solidFill>
                  <a:latin typeface="Noto Sans"/>
                </a:rPr>
                <a:t>TỪ CÁC TEMPLATES CÓ SẴN CHO CÁC LOẠI THIẾT BỊ KHÁC NHAU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248</Words>
  <Application>Microsoft Office PowerPoint</Application>
  <PresentationFormat>Custom</PresentationFormat>
  <Paragraphs>26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Noto Sans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Install Android Studio</dc:title>
  <cp:lastModifiedBy>NGÔ THANH LỰC</cp:lastModifiedBy>
  <cp:revision>3</cp:revision>
  <dcterms:created xsi:type="dcterms:W3CDTF">2006-08-16T00:00:00Z</dcterms:created>
  <dcterms:modified xsi:type="dcterms:W3CDTF">2022-09-07T15:50:44Z</dcterms:modified>
  <dc:identifier>DAFLjVN_DhM</dc:identifier>
</cp:coreProperties>
</file>